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798" r:id="rId5"/>
    <p:sldId id="799" r:id="rId6"/>
    <p:sldId id="801" r:id="rId7"/>
    <p:sldId id="80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B2A19A-62C9-4FC1-82A9-A8EAA14BC663}" v="1" dt="2023-10-16T01:01:26.56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87" d="100"/>
          <a:sy n="87" d="100"/>
        </p:scale>
        <p:origin x="-2020" y="-6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428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0FB2A19A-62C9-4FC1-82A9-A8EAA14BC663}"/>
    <pc:docChg chg="custSel modSld modMainMaster">
      <pc:chgData name="Hong Cheng" userId="2d0b1172-628d-45ff-b9ab-d2d61d870e1b" providerId="ADAL" clId="{0FB2A19A-62C9-4FC1-82A9-A8EAA14BC663}" dt="2023-10-16T01:03:27.114" v="604"/>
      <pc:docMkLst>
        <pc:docMk/>
      </pc:docMkLst>
      <pc:sldChg chg="modSp mod">
        <pc:chgData name="Hong Cheng" userId="2d0b1172-628d-45ff-b9ab-d2d61d870e1b" providerId="ADAL" clId="{0FB2A19A-62C9-4FC1-82A9-A8EAA14BC663}" dt="2023-10-16T00:38:07.480" v="0"/>
        <pc:sldMkLst>
          <pc:docMk/>
          <pc:sldMk cId="0" sldId="303"/>
        </pc:sldMkLst>
        <pc:spChg chg="mod">
          <ac:chgData name="Hong Cheng" userId="2d0b1172-628d-45ff-b9ab-d2d61d870e1b" providerId="ADAL" clId="{0FB2A19A-62C9-4FC1-82A9-A8EAA14BC663}" dt="2023-10-16T00:38:07.480" v="0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Hong Cheng" userId="2d0b1172-628d-45ff-b9ab-d2d61d870e1b" providerId="ADAL" clId="{0FB2A19A-62C9-4FC1-82A9-A8EAA14BC663}" dt="2023-10-16T00:49:02.144" v="456" actId="20577"/>
        <pc:sldMkLst>
          <pc:docMk/>
          <pc:sldMk cId="1200233846" sldId="795"/>
        </pc:sldMkLst>
        <pc:spChg chg="mod">
          <ac:chgData name="Hong Cheng" userId="2d0b1172-628d-45ff-b9ab-d2d61d870e1b" providerId="ADAL" clId="{0FB2A19A-62C9-4FC1-82A9-A8EAA14BC663}" dt="2023-10-16T00:49:02.144" v="456" actId="20577"/>
          <ac:spMkLst>
            <pc:docMk/>
            <pc:sldMk cId="1200233846" sldId="795"/>
            <ac:spMk id="2" creationId="{E6ED52C4-5430-4D56-8D2A-947A8B15DB3C}"/>
          </ac:spMkLst>
        </pc:spChg>
        <pc:spChg chg="mod">
          <ac:chgData name="Hong Cheng" userId="2d0b1172-628d-45ff-b9ab-d2d61d870e1b" providerId="ADAL" clId="{0FB2A19A-62C9-4FC1-82A9-A8EAA14BC663}" dt="2023-10-16T00:48:29.236" v="450" actId="20577"/>
          <ac:spMkLst>
            <pc:docMk/>
            <pc:sldMk cId="1200233846" sldId="795"/>
            <ac:spMk id="5" creationId="{15D28A3F-B4FD-414F-9637-F7C890005039}"/>
          </ac:spMkLst>
        </pc:spChg>
      </pc:sldChg>
      <pc:sldChg chg="modSp mod">
        <pc:chgData name="Hong Cheng" userId="2d0b1172-628d-45ff-b9ab-d2d61d870e1b" providerId="ADAL" clId="{0FB2A19A-62C9-4FC1-82A9-A8EAA14BC663}" dt="2023-10-16T01:02:05.963" v="600" actId="20577"/>
        <pc:sldMkLst>
          <pc:docMk/>
          <pc:sldMk cId="2039749291" sldId="796"/>
        </pc:sldMkLst>
        <pc:spChg chg="mod">
          <ac:chgData name="Hong Cheng" userId="2d0b1172-628d-45ff-b9ab-d2d61d870e1b" providerId="ADAL" clId="{0FB2A19A-62C9-4FC1-82A9-A8EAA14BC663}" dt="2023-10-16T00:48:57.854" v="455" actId="20577"/>
          <ac:spMkLst>
            <pc:docMk/>
            <pc:sldMk cId="2039749291" sldId="796"/>
            <ac:spMk id="2" creationId="{7004E1B6-7C10-4462-B5DD-BB275803E4D3}"/>
          </ac:spMkLst>
        </pc:spChg>
        <pc:spChg chg="mod">
          <ac:chgData name="Hong Cheng" userId="2d0b1172-628d-45ff-b9ab-d2d61d870e1b" providerId="ADAL" clId="{0FB2A19A-62C9-4FC1-82A9-A8EAA14BC663}" dt="2023-10-16T01:02:05.963" v="600" actId="20577"/>
          <ac:spMkLst>
            <pc:docMk/>
            <pc:sldMk cId="2039749291" sldId="796"/>
            <ac:spMk id="4" creationId="{07639B51-7A60-40FF-963D-02AC48416E72}"/>
          </ac:spMkLst>
        </pc:spChg>
      </pc:sldChg>
      <pc:sldChg chg="modSp mod">
        <pc:chgData name="Hong Cheng" userId="2d0b1172-628d-45ff-b9ab-d2d61d870e1b" providerId="ADAL" clId="{0FB2A19A-62C9-4FC1-82A9-A8EAA14BC663}" dt="2023-10-16T01:03:27.114" v="604"/>
        <pc:sldMkLst>
          <pc:docMk/>
          <pc:sldMk cId="2816755337" sldId="797"/>
        </pc:sldMkLst>
        <pc:spChg chg="mod">
          <ac:chgData name="Hong Cheng" userId="2d0b1172-628d-45ff-b9ab-d2d61d870e1b" providerId="ADAL" clId="{0FB2A19A-62C9-4FC1-82A9-A8EAA14BC663}" dt="2023-10-16T01:02:59.875" v="601" actId="20577"/>
          <ac:spMkLst>
            <pc:docMk/>
            <pc:sldMk cId="2816755337" sldId="797"/>
            <ac:spMk id="2" creationId="{7004E1B6-7C10-4462-B5DD-BB275803E4D3}"/>
          </ac:spMkLst>
        </pc:spChg>
        <pc:spChg chg="mod">
          <ac:chgData name="Hong Cheng" userId="2d0b1172-628d-45ff-b9ab-d2d61d870e1b" providerId="ADAL" clId="{0FB2A19A-62C9-4FC1-82A9-A8EAA14BC663}" dt="2023-10-16T01:03:27.114" v="604"/>
          <ac:spMkLst>
            <pc:docMk/>
            <pc:sldMk cId="2816755337" sldId="797"/>
            <ac:spMk id="5" creationId="{88DB0DF5-3773-4C51-A7A1-AB98B0519144}"/>
          </ac:spMkLst>
        </pc:spChg>
      </pc:sldChg>
      <pc:sldMasterChg chg="modSp mod modSldLayout">
        <pc:chgData name="Hong Cheng" userId="2d0b1172-628d-45ff-b9ab-d2d61d870e1b" providerId="ADAL" clId="{0FB2A19A-62C9-4FC1-82A9-A8EAA14BC663}" dt="2023-10-16T00:39:56.754" v="4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0FB2A19A-62C9-4FC1-82A9-A8EAA14BC663}" dt="2023-10-16T00:39:56.754" v="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0FB2A19A-62C9-4FC1-82A9-A8EAA14BC663}" dt="2023-10-16T00:39:31.084" v="2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0FB2A19A-62C9-4FC1-82A9-A8EAA14BC663}" dt="2023-10-16T00:39:31.084" v="2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3/5/2024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3/5/2024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61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 February - 1 March, 2024, Athens,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</a:t>
            </a:r>
            <a:r>
              <a:rPr lang="en-US" altLang="zh-CN" sz="1200" dirty="0" smtClean="0">
                <a:solidFill>
                  <a:schemeClr val="bg1"/>
                </a:solidFill>
              </a:rPr>
              <a:t>61, </a:t>
            </a:r>
            <a:r>
              <a:rPr lang="en-GB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de-DE" sz="1200" dirty="0" smtClean="0">
                <a:solidFill>
                  <a:schemeClr val="bg1"/>
                </a:solidFill>
              </a:rPr>
              <a:t>26 February - 1 March, 2024, Athens, Greece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5G_eLCS_Ph3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GB" sz="1800" dirty="0"/>
              <a:t>Ming Ai @  CATT</a:t>
            </a:r>
          </a:p>
          <a:p>
            <a:r>
              <a:rPr lang="en-GB" sz="1800" dirty="0" err="1"/>
              <a:t>Runze</a:t>
            </a:r>
            <a:r>
              <a:rPr lang="en-GB" sz="1800" dirty="0"/>
              <a:t> Zhou @ </a:t>
            </a:r>
            <a:r>
              <a:rPr lang="en-GB" sz="1800" dirty="0" smtClean="0"/>
              <a:t>Huawei</a:t>
            </a:r>
            <a:endParaRPr lang="en-GB" sz="1800" dirty="0"/>
          </a:p>
        </p:txBody>
      </p:sp>
      <p:sp>
        <p:nvSpPr>
          <p:cNvPr id="4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S2-2401881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4225534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5G_eLCS_Ph3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SA2#160AH-e</a:t>
            </a:r>
            <a:endParaRPr lang="en-US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8839428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FS_5G_eLCS_Ph3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5GC </a:t>
                      </a:r>
                      <a:r>
                        <a:rPr lang="en-US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Services 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eLCS_Ph3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5GC </a:t>
                      </a:r>
                      <a:r>
                        <a:rPr lang="en-US" altLang="zh-CN" sz="12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 Phase 3</a:t>
                      </a:r>
                      <a:endParaRPr lang="en-US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  <p:sp>
        <p:nvSpPr>
          <p:cNvPr id="7" name="Content Placeholder 7"/>
          <p:cNvSpPr>
            <a:spLocks noGrp="1"/>
          </p:cNvSpPr>
          <p:nvPr>
            <p:ph sz="half" idx="4294967295"/>
          </p:nvPr>
        </p:nvSpPr>
        <p:spPr>
          <a:xfrm>
            <a:off x="164578" y="2524341"/>
            <a:ext cx="8791131" cy="400956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SA2#160AH-e: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de-DE" altLang="zh-CN" sz="1400" dirty="0" smtClean="0">
                <a:solidFill>
                  <a:srgbClr val="000000"/>
                </a:solidFill>
              </a:rPr>
              <a:t>SA2#160AH-e is </a:t>
            </a:r>
            <a:r>
              <a:rPr lang="de-DE" altLang="zh-CN" sz="1400" dirty="0">
                <a:solidFill>
                  <a:srgbClr val="000000"/>
                </a:solidFill>
              </a:rPr>
              <a:t>t</a:t>
            </a:r>
            <a:r>
              <a:rPr lang="de-DE" altLang="zh-CN" sz="1400" dirty="0" smtClean="0">
                <a:solidFill>
                  <a:srgbClr val="000000"/>
                </a:solidFill>
              </a:rPr>
              <a:t>he 3rd meeting for the </a:t>
            </a:r>
            <a:r>
              <a:rPr lang="en-US" altLang="zh-CN" sz="1400" dirty="0" smtClean="0"/>
              <a:t>maintenance work</a:t>
            </a:r>
            <a:r>
              <a:rPr lang="de-DE" altLang="zh-CN" sz="1400" dirty="0" smtClean="0">
                <a:solidFill>
                  <a:srgbClr val="000000"/>
                </a:solidFill>
              </a:rPr>
              <a:t>. 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</a:t>
            </a:r>
            <a:r>
              <a:rPr lang="en-US" altLang="zh-CN" sz="1400" dirty="0" smtClean="0"/>
              <a:t> CRs,  </a:t>
            </a:r>
            <a:r>
              <a:rPr lang="en-US" altLang="zh-CN" sz="1400" dirty="0"/>
              <a:t>1</a:t>
            </a:r>
            <a:r>
              <a:rPr lang="en-US" altLang="zh-CN" sz="1400" dirty="0" smtClean="0"/>
              <a:t> reply LS RAN2 were approved </a:t>
            </a:r>
            <a:r>
              <a:rPr lang="en-US" altLang="zh-CN" sz="1400" dirty="0"/>
              <a:t>in this meeting.</a:t>
            </a:r>
            <a:endParaRPr lang="en-US" sz="1400" dirty="0"/>
          </a:p>
          <a:p>
            <a:pPr lvl="1">
              <a:spcBef>
                <a:spcPts val="0"/>
              </a:spcBef>
            </a:pPr>
            <a:endParaRPr lang="en-US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lnSpc>
                <a:spcPts val="1600"/>
              </a:lnSpc>
            </a:pPr>
            <a:r>
              <a:rPr lang="en-GB" sz="1400" dirty="0" smtClean="0"/>
              <a:t>1 LS </a:t>
            </a:r>
            <a:r>
              <a:rPr lang="en-GB" sz="1400" dirty="0"/>
              <a:t>reply </a:t>
            </a:r>
            <a:r>
              <a:rPr lang="en-GB" sz="1400" dirty="0" smtClean="0"/>
              <a:t>to RAN2 : “</a:t>
            </a:r>
            <a:r>
              <a:rPr lang="en-US" sz="1400" dirty="0"/>
              <a:t>LS reply on introduction of RAT-Dependent integrity</a:t>
            </a:r>
            <a:r>
              <a:rPr lang="en-GB" sz="1400" dirty="0" smtClean="0"/>
              <a:t>”</a:t>
            </a:r>
            <a:r>
              <a:rPr lang="en-US" sz="1400" dirty="0" smtClean="0"/>
              <a:t>.</a:t>
            </a:r>
            <a:endParaRPr lang="en-GB" sz="1400" dirty="0" smtClean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Continue the m</a:t>
            </a:r>
            <a:r>
              <a:rPr lang="en-US" altLang="zh-CN" sz="1400" dirty="0" smtClean="0"/>
              <a:t>aintenance work. 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7524256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5G_eLCS_Ph3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</a:t>
            </a:r>
            <a:r>
              <a:rPr lang="en-US" altLang="zh-CN" sz="2800" b="1" dirty="0" smtClean="0"/>
              <a:t>61</a:t>
            </a:r>
            <a:endParaRPr lang="en-US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8205770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FS_5G_eLCS_Ph3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5GC </a:t>
                      </a:r>
                      <a:r>
                        <a:rPr lang="en-US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Services 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eLCS_Ph3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5GC </a:t>
                      </a:r>
                      <a:r>
                        <a:rPr lang="en-US" altLang="zh-CN" sz="12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 Phase 3</a:t>
                      </a:r>
                      <a:endParaRPr lang="en-US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  <p:sp>
        <p:nvSpPr>
          <p:cNvPr id="7" name="Content Placeholder 7"/>
          <p:cNvSpPr>
            <a:spLocks noGrp="1"/>
          </p:cNvSpPr>
          <p:nvPr>
            <p:ph sz="half" idx="4294967295"/>
          </p:nvPr>
        </p:nvSpPr>
        <p:spPr>
          <a:xfrm>
            <a:off x="164578" y="2524341"/>
            <a:ext cx="8791131" cy="400956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</a:t>
            </a:r>
            <a:r>
              <a:rPr lang="en-US" altLang="zh-CN" sz="2000" dirty="0" smtClean="0"/>
              <a:t>61</a:t>
            </a:r>
            <a:r>
              <a:rPr lang="de-DE" altLang="de-DE" sz="2000" dirty="0" smtClean="0"/>
              <a:t>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de-DE" sz="1400" dirty="0"/>
              <a:t>5G_eLCS_Ph3 </a:t>
            </a:r>
            <a:r>
              <a:rPr lang="en-US" altLang="de-DE" sz="1400" dirty="0" smtClean="0"/>
              <a:t>is not on the </a:t>
            </a:r>
            <a:r>
              <a:rPr lang="de-DE" altLang="zh-CN" sz="1400" dirty="0" smtClean="0">
                <a:solidFill>
                  <a:srgbClr val="000000"/>
                </a:solidFill>
              </a:rPr>
              <a:t>SA2#1</a:t>
            </a:r>
            <a:r>
              <a:rPr lang="en-US" altLang="zh-CN" sz="1400" dirty="0" smtClean="0">
                <a:solidFill>
                  <a:srgbClr val="000000"/>
                </a:solidFill>
              </a:rPr>
              <a:t>61</a:t>
            </a:r>
            <a:r>
              <a:rPr lang="de-DE" altLang="zh-CN" sz="1400" dirty="0" smtClean="0">
                <a:solidFill>
                  <a:srgbClr val="000000"/>
                </a:solidFill>
              </a:rPr>
              <a:t> agenda.</a:t>
            </a:r>
            <a:endParaRPr lang="de-DE" altLang="zh-CN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079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5G_eLCS_Ph3 </a:t>
            </a:r>
            <a:r>
              <a:rPr lang="en-US" altLang="de-DE" sz="2800" b="1" dirty="0"/>
              <a:t>status </a:t>
            </a:r>
            <a:r>
              <a:rPr lang="en-US" altLang="de-DE" sz="2800" b="1" dirty="0" smtClean="0"/>
              <a:t>at SA#103</a:t>
            </a:r>
            <a:endParaRPr lang="en-US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1239551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FS_5G_eLCS_Ph3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5GC </a:t>
                      </a:r>
                      <a:r>
                        <a:rPr lang="en-US" sz="12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Services 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eLCS_Ph3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5GC </a:t>
                      </a:r>
                      <a:r>
                        <a:rPr lang="en-US" altLang="zh-CN" sz="12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 Phase 3</a:t>
                      </a:r>
                      <a:endParaRPr lang="en-US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  <p:sp>
        <p:nvSpPr>
          <p:cNvPr id="9" name="Content Placeholder 7"/>
          <p:cNvSpPr>
            <a:spLocks noGrp="1"/>
          </p:cNvSpPr>
          <p:nvPr>
            <p:ph sz="half" idx="4294967295"/>
          </p:nvPr>
        </p:nvSpPr>
        <p:spPr>
          <a:xfrm>
            <a:off x="164578" y="2524341"/>
            <a:ext cx="8791131" cy="400956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since SA#102: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de-DE" altLang="zh-CN" sz="1400" dirty="0">
                <a:solidFill>
                  <a:srgbClr val="000000"/>
                </a:solidFill>
              </a:rPr>
              <a:t>1</a:t>
            </a:r>
            <a:r>
              <a:rPr lang="de-DE" altLang="zh-CN" sz="1400" dirty="0" smtClean="0">
                <a:solidFill>
                  <a:srgbClr val="000000"/>
                </a:solidFill>
              </a:rPr>
              <a:t> e-meeting for the </a:t>
            </a:r>
            <a:r>
              <a:rPr lang="en-US" altLang="zh-CN" sz="1400" dirty="0" smtClean="0"/>
              <a:t>maintenance work</a:t>
            </a:r>
            <a:r>
              <a:rPr lang="de-DE" altLang="zh-CN" sz="1400" dirty="0" smtClean="0">
                <a:solidFill>
                  <a:srgbClr val="000000"/>
                </a:solidFill>
              </a:rPr>
              <a:t>. 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Totally 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6 CRs,  1 reply LS RAN2 were approved </a:t>
            </a:r>
            <a:r>
              <a:rPr lang="en-US" altLang="zh-CN" sz="1400" dirty="0" smtClean="0"/>
              <a:t>during this  quarter. </a:t>
            </a:r>
            <a:endParaRPr lang="en-US" sz="1400" dirty="0"/>
          </a:p>
          <a:p>
            <a:pPr lvl="1">
              <a:spcBef>
                <a:spcPts val="0"/>
              </a:spcBef>
            </a:pPr>
            <a:endParaRPr lang="en-US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lnSpc>
                <a:spcPts val="1600"/>
              </a:lnSpc>
            </a:pPr>
            <a:r>
              <a:rPr lang="en-GB" sz="1400" dirty="0" smtClean="0"/>
              <a:t>1 </a:t>
            </a:r>
            <a:r>
              <a:rPr lang="en-GB" sz="1400" dirty="0"/>
              <a:t>LS reply to RAN2 : “</a:t>
            </a:r>
            <a:r>
              <a:rPr lang="en-US" sz="1400" dirty="0"/>
              <a:t>LS reply on introduction of RAT-Dependent integrity</a:t>
            </a:r>
            <a:r>
              <a:rPr lang="en-GB" sz="1400" dirty="0"/>
              <a:t>”</a:t>
            </a:r>
            <a:endParaRPr lang="en-GB" sz="1400" dirty="0" smtClean="0"/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/>
              <a:t>Continue the m</a:t>
            </a:r>
            <a:r>
              <a:rPr lang="en-US" altLang="zh-CN" sz="1400" dirty="0" smtClean="0"/>
              <a:t>aintenance work. 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0127865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dcmitype/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09cef1fd-e61b-4dbf-b745-21988b13f978"/>
    <ds:schemaRef ds:uri="dcc30912-d230-4cc2-b11f-bb5ca2a6b6f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52052</TotalTime>
  <Words>251</Words>
  <Application>Microsoft Office PowerPoint</Application>
  <PresentationFormat>全屏显示(4:3)</PresentationFormat>
  <Paragraphs>73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5G_eLCS_Ph3 Status Report</vt:lpstr>
      <vt:lpstr>5G_eLCS_Ph3 status after SA2#160AH-e</vt:lpstr>
      <vt:lpstr>5G_eLCS_Ph3 status after SA2#161</vt:lpstr>
      <vt:lpstr>5G_eLCS_Ph3 status at SA#103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CATT-MingAi</cp:lastModifiedBy>
  <cp:revision>1946</cp:revision>
  <dcterms:created xsi:type="dcterms:W3CDTF">2008-08-30T09:32:10Z</dcterms:created>
  <dcterms:modified xsi:type="dcterms:W3CDTF">2024-03-05T09:00:23Z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